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7" r:id="rId4"/>
    <p:sldId id="270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FD0C-359C-EAE2-8ECB-7E5537F83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84251-E7DD-6E52-2D80-CC0A8C6E6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B1482-C4A1-8B0C-D1A0-B2FE8E62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CB9EA-F65C-264F-EE0D-45FD209C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9084A-8CA0-44AD-1BC2-913AE37E9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90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1A73-FE58-D910-A766-EC32C92C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12DF1-911A-2A6E-697C-EF82FC79F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461DD-1A0E-481C-0752-BD6A41C1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814F3-558A-11E1-B21F-AE3AEC8EB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0BE0C-DA7F-3CA9-5A38-78B28183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9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3AE62-C0D4-4A4B-9B45-927D4D230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0C9F9-04D5-D945-2B41-C3C09E729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9A800-AD6B-E66C-49AC-14A4CB9C8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BC6F-A379-E30A-A00C-C903E04C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68D5C-14F4-AE0C-C27A-E65CA7FB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62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7D95-AAEF-E42C-A88E-B42BDA12F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00DD2-22F9-CDD9-1261-538802054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1D521-219E-C801-56F1-0D142F8F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B349C-BD94-4232-51B5-AD98E13A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281FD-4117-AFEE-ADF8-84F41CE6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3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8F19-C592-00CD-B8EC-2BD91A67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E9C91-B1A1-79C8-6D0F-DDF802E06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EB211-EFB6-2F41-CF86-4CD70174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2D1A4-A29D-2C2B-4994-8395E87E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C09FC-10A2-25CF-667C-B13DE7C4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2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00C4-B771-7D98-1836-B9103CDD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D82A0-F164-C26B-824A-C35B704EF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A5CF1-1401-C02D-0FC1-0EFE0B2FB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2F2C5-6616-F449-716F-1F3DE4617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59466-6A0E-9599-6854-8E6E7875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3B428-023E-06C9-524E-A360BAC4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16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18EF6-1980-8A69-7AC6-2092DAA30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9C20C-A0C5-2976-3FE8-936DD3121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E794C-CF0E-6627-4F6B-FD1987CFC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C1C1D-BDD1-9401-20F2-13C721FD4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BD85D-FB52-491D-E747-C03FA501C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048BC-E80B-B4C5-DD54-613A05E4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56A133-06FC-A462-EA01-6D333264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1C794-051D-6707-36C4-76572CBC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22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C01C-8D6F-5A5D-A89A-B35FFC8C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157CE-814E-FFEB-CD70-57E211AA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E1CFB-AC5F-E5DA-0719-002567C8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FDED8-07C2-3E53-8EA1-58664147D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73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1FBE0-91D0-9FE9-D67E-2E006398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3FAE15-AC97-9257-4F64-84726529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8C00E-9CDA-E527-502A-4515550F8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5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FD317-87A9-D4E7-1E62-9177EBC0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CB33-C1FF-7757-5F72-E38FBC149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BD897-2946-F05D-A404-B50F4DB53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4AD8A-FB91-7D3D-E7ED-89F8DA327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8A98B-D228-CD14-D562-947D9F28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0C2BB-B579-2499-B1F0-FC06CC1F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4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D9AD-E210-6A95-1A99-C60DC27E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9AAC99-73AA-0A38-1D2E-19BDF5BD5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70BE4-4D9E-A084-8194-521F3712F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A576C-1331-B948-40AF-1190E791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27815-ECDE-CACA-04E6-16E68E78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DE8D9-A765-F964-9D18-C3F47166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5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A8F77-C666-33C0-A477-ACC01B52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1975D-A06D-EB69-E4D6-2EB45C9F4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14C4F-AC48-57F5-AA9B-835BC68CE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106A-B8DE-45BE-9FEF-93F80D2A0538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CC2D4-B49F-8FEA-7EBE-958F2AE03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146DE-5F8E-7A0A-3093-0691C7DFF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445F4-11F7-483E-B3C6-E15F9AAF3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69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cH59JePdH0" TargetMode="External"/><Relationship Id="rId3" Type="http://schemas.openxmlformats.org/officeDocument/2006/relationships/hyperlink" Target="https://drive.google.com/file/d/1sKMmkgq0y6-0_1FnzlpijKnwlpDJntB4/view?usp=share_link" TargetMode="External"/><Relationship Id="rId7" Type="http://schemas.openxmlformats.org/officeDocument/2006/relationships/hyperlink" Target="https://youtu.be/kMB0aSf9G9A%20K24%20K24" TargetMode="External"/><Relationship Id="rId2" Type="http://schemas.openxmlformats.org/officeDocument/2006/relationships/hyperlink" Target="https://drive.google.com/file/d/1wNFgnEm2zdZAMIs7DhfHgicONxXBRgNB/view?usp=shar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9sxgazi19-dXoKrkXbkypYQWr4ANwdkh/view?usp=share_link" TargetMode="External"/><Relationship Id="rId5" Type="http://schemas.openxmlformats.org/officeDocument/2006/relationships/hyperlink" Target="https://drive.google.com/file/d/1CAbT841PN8KEdVi2XYzp_Awrgu30i8W6/view?usp=share_link" TargetMode="External"/><Relationship Id="rId10" Type="http://schemas.openxmlformats.org/officeDocument/2006/relationships/hyperlink" Target="https://www.youtube.com/watch?v=H0Ph878NsLs" TargetMode="External"/><Relationship Id="rId4" Type="http://schemas.openxmlformats.org/officeDocument/2006/relationships/hyperlink" Target="https://drive.google.com/file/d/12ITdIyIVG7zThOysw_MKuo4BW_lcwNFE/view?usp=share_link" TargetMode="External"/><Relationship Id="rId9" Type="http://schemas.openxmlformats.org/officeDocument/2006/relationships/hyperlink" Target="https://www.youtube.com/watch?v=L5FPs-_AUP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Crzlw0-yz7ZfBOADxjEu-nA0kW-nyhA4/view?usp=share_link" TargetMode="External"/><Relationship Id="rId2" Type="http://schemas.openxmlformats.org/officeDocument/2006/relationships/hyperlink" Target="https://drive.google.com/file/d/1JE4FBddw7HVrm55NDNh2M2X3qwGqMlYb/view?usp=shar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3NDhdxbFi5UmWdRGCCS9MCBDZauuXIoY/view?usp=share_link" TargetMode="External"/><Relationship Id="rId5" Type="http://schemas.openxmlformats.org/officeDocument/2006/relationships/hyperlink" Target="https://drive.google.com/file/d/1DL2dl7bRZEfNQVP5bKXbL5BKXhCydJHc/view?usp=share_link" TargetMode="External"/><Relationship Id="rId4" Type="http://schemas.openxmlformats.org/officeDocument/2006/relationships/hyperlink" Target="https://drive.google.com/file/d/16KiS9txUlzeUuV4PU7arasb1B9SHkKPU/view?usp=share_lin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aKA0a4ABOAFbFWe_ApQsgVbEicNLYw_A/view?usp=share_lin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cgtnafrica/status/1596873228177534976?s=48&amp;t=LOISAgW-6BxNNuEXxbZeww" TargetMode="External"/><Relationship Id="rId3" Type="http://schemas.openxmlformats.org/officeDocument/2006/relationships/hyperlink" Target="https://www.kbc.co.ke/international-cancer-conference-in-mombasa-enters-day-2/" TargetMode="External"/><Relationship Id="rId7" Type="http://schemas.openxmlformats.org/officeDocument/2006/relationships/hyperlink" Target="https://www.kbc.co.ke/haematologists-oncologists-advocate-for-dedicated-cancer-research-infrastructure-and-funding/" TargetMode="External"/><Relationship Id="rId2" Type="http://schemas.openxmlformats.org/officeDocument/2006/relationships/hyperlink" Target="https://businessnow.co.ke/multi-disciplinary-and-multi-sectoral-approaches-to-cancer-care-to-improve-patient-outcom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frica.cgtn.com/2022/11/27/africa-urged-to-increase-funds-in-fight-against-cancer/" TargetMode="External"/><Relationship Id="rId5" Type="http://schemas.openxmlformats.org/officeDocument/2006/relationships/hyperlink" Target="https://businessnow.co.ke/haematologists-oncologists-advocate-for-dedicated-cancer-research-infrastructure-and-funding/" TargetMode="External"/><Relationship Id="rId4" Type="http://schemas.openxmlformats.org/officeDocument/2006/relationships/hyperlink" Target="https://www.kenyanews.go.ke/cancer-medics-call-for-multi-sectoral-collaboration-to-tackle-disease/" TargetMode="External"/><Relationship Id="rId9" Type="http://schemas.openxmlformats.org/officeDocument/2006/relationships/hyperlink" Target="https://twitter.com/KBCChannel1/status/1596477653447454720?t=szbQa0dvyVAw_STvtwZaeg&amp;s=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/>
              <a:t>Media clips and links to the stories broadcasted or published by the media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1350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614"/>
          </a:xfrm>
        </p:spPr>
        <p:txBody>
          <a:bodyPr/>
          <a:lstStyle/>
          <a:p>
            <a:pPr algn="ctr"/>
            <a:r>
              <a:rPr lang="en-US" b="1" dirty="0"/>
              <a:t>TV coverage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5774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KTN 4PM news</a:t>
            </a:r>
            <a:endParaRPr lang="en-US" dirty="0"/>
          </a:p>
          <a:p>
            <a:r>
              <a:rPr lang="en-US" dirty="0" err="1">
                <a:hlinkClick r:id="rId3"/>
              </a:rPr>
              <a:t>Kameme</a:t>
            </a:r>
            <a:r>
              <a:rPr lang="en-US" dirty="0">
                <a:hlinkClick r:id="rId3"/>
              </a:rPr>
              <a:t> TV live link at 12.16PM</a:t>
            </a:r>
            <a:endParaRPr lang="en-US" dirty="0"/>
          </a:p>
          <a:p>
            <a:r>
              <a:rPr lang="en-US" dirty="0">
                <a:hlinkClick r:id="rId4"/>
              </a:rPr>
              <a:t>KTN 7PM news</a:t>
            </a:r>
            <a:endParaRPr lang="en-US" dirty="0"/>
          </a:p>
          <a:p>
            <a:r>
              <a:rPr lang="en-US" dirty="0">
                <a:hlinkClick r:id="rId5"/>
              </a:rPr>
              <a:t>K24 1PM news</a:t>
            </a:r>
            <a:r>
              <a:rPr lang="en-US" dirty="0"/>
              <a:t> (day three)</a:t>
            </a:r>
          </a:p>
          <a:p>
            <a:r>
              <a:rPr lang="en-US" dirty="0">
                <a:hlinkClick r:id="rId6"/>
              </a:rPr>
              <a:t>KTN live link at 10.44am</a:t>
            </a:r>
            <a:endParaRPr lang="en-US" dirty="0"/>
          </a:p>
          <a:p>
            <a:r>
              <a:rPr lang="en-US" dirty="0">
                <a:hlinkClick r:id="rId7"/>
              </a:rPr>
              <a:t>https://youtu.be/kMB0aSf9G9A K24 </a:t>
            </a:r>
            <a:r>
              <a:rPr lang="en-US" dirty="0"/>
              <a:t> </a:t>
            </a:r>
            <a:r>
              <a:rPr lang="en-US" dirty="0" err="1"/>
              <a:t>K24</a:t>
            </a:r>
            <a:r>
              <a:rPr lang="en-US" dirty="0"/>
              <a:t> TV news at noon  </a:t>
            </a:r>
          </a:p>
          <a:p>
            <a:r>
              <a:rPr lang="en-US" dirty="0">
                <a:hlinkClick r:id="rId8"/>
              </a:rPr>
              <a:t>https://www.youtube.com/watch?v=wcH59JePdH0</a:t>
            </a:r>
            <a:r>
              <a:rPr lang="en-US" dirty="0"/>
              <a:t> KBC TV 1PM</a:t>
            </a:r>
          </a:p>
          <a:p>
            <a:r>
              <a:rPr lang="en-US" dirty="0">
                <a:hlinkClick r:id="rId9"/>
              </a:rPr>
              <a:t>https://www.youtube.com/watch?v=L5FPs-_AUPU</a:t>
            </a:r>
            <a:r>
              <a:rPr lang="en-US" dirty="0"/>
              <a:t> K24 TV at 1PM (day 1)</a:t>
            </a:r>
          </a:p>
          <a:p>
            <a:r>
              <a:rPr lang="en-US" dirty="0">
                <a:hlinkClick r:id="rId10"/>
              </a:rPr>
              <a:t>https://www.youtube.com/watch?v=H0Ph878NsLs</a:t>
            </a:r>
            <a:r>
              <a:rPr lang="en-US" dirty="0"/>
              <a:t> KBC TV at 1PM (day 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37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Radio news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Msenangu7pmNews</a:t>
            </a:r>
            <a:endParaRPr lang="en-US" dirty="0"/>
          </a:p>
          <a:p>
            <a:r>
              <a:rPr lang="en-US" dirty="0" err="1">
                <a:hlinkClick r:id="rId3"/>
              </a:rPr>
              <a:t>Pwani</a:t>
            </a:r>
            <a:r>
              <a:rPr lang="en-US" dirty="0">
                <a:hlinkClick r:id="rId3"/>
              </a:rPr>
              <a:t> FM news at 7PM</a:t>
            </a:r>
            <a:endParaRPr lang="en-US" dirty="0"/>
          </a:p>
          <a:p>
            <a:r>
              <a:rPr lang="en-US" dirty="0">
                <a:hlinkClick r:id="rId4"/>
              </a:rPr>
              <a:t>HOPE FM 1604HOURS</a:t>
            </a:r>
            <a:endParaRPr lang="en-US" dirty="0"/>
          </a:p>
          <a:p>
            <a:r>
              <a:rPr lang="en-US" dirty="0">
                <a:hlinkClick r:id="rId5"/>
              </a:rPr>
              <a:t>HOPE FM 1706HOURS</a:t>
            </a:r>
            <a:endParaRPr lang="en-US" dirty="0"/>
          </a:p>
          <a:p>
            <a:r>
              <a:rPr lang="en-US" dirty="0">
                <a:hlinkClick r:id="rId6"/>
              </a:rPr>
              <a:t>Radio </a:t>
            </a:r>
            <a:r>
              <a:rPr lang="en-US" dirty="0" err="1">
                <a:hlinkClick r:id="rId6"/>
              </a:rPr>
              <a:t>Maisha</a:t>
            </a:r>
            <a:r>
              <a:rPr lang="en-US" dirty="0">
                <a:hlinkClick r:id="rId6"/>
              </a:rPr>
              <a:t> News at 7PM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Newspaper coverage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Standard on Saturday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3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Online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hlinkClick r:id="rId2"/>
              </a:rPr>
              <a:t>https://www.standardmedia.co.ke/health/health-science/article/2001461660/afya-house-warns-late-diagnosis-main-cause-of-rising-cancer-deaths</a:t>
            </a:r>
          </a:p>
          <a:p>
            <a:r>
              <a:rPr lang="en-US" dirty="0">
                <a:hlinkClick r:id="rId3"/>
              </a:rPr>
              <a:t>https://www.kbc.co.ke/international-cancer-conference-in-mombasa-enters-day-2/</a:t>
            </a:r>
            <a:endParaRPr lang="en-US" dirty="0"/>
          </a:p>
          <a:p>
            <a:r>
              <a:rPr lang="en-US" dirty="0">
                <a:hlinkClick r:id="rId2"/>
              </a:rPr>
              <a:t>https://businessnow.co.ke/multi-disciplinary-and-multi-sectoral-approaches-to-cancer-care-to-improve-patient-outcomes/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https://www.kenyanews.go.ke/cancer-medics-call-for-multi-sectoral-collaboration-to-tackle-disease/</a:t>
            </a:r>
            <a:endParaRPr lang="en-US" dirty="0"/>
          </a:p>
          <a:p>
            <a:r>
              <a:rPr lang="en-US" dirty="0">
                <a:hlinkClick r:id="rId5"/>
              </a:rPr>
              <a:t>https://businessnow.co.ke/haematologists-oncologists-advocate-for-dedicated-cancer-research-infrastructure-and-funding/</a:t>
            </a:r>
            <a:endParaRPr lang="en-US" dirty="0"/>
          </a:p>
          <a:p>
            <a:r>
              <a:rPr lang="en-US" dirty="0">
                <a:hlinkClick r:id="rId6"/>
              </a:rPr>
              <a:t>https://africa.cgtn.com/2022/11/27/africa-urged-to-increase-funds-in-fight-against-cancer/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https://www.kbc.co.ke/haematologists-oncologists-advocate-for-dedicated-cancer-research-infrastructure-and-funding/</a:t>
            </a:r>
            <a:endParaRPr lang="en-US" dirty="0"/>
          </a:p>
          <a:p>
            <a:r>
              <a:rPr lang="en-US" dirty="0">
                <a:hlinkClick r:id="rId8"/>
              </a:rPr>
              <a:t>https://twitter.com/cgtnafrica/status/1596873228177534976?s=48&amp;t=LOISAgW-6BxNNuEXxbZeww</a:t>
            </a:r>
            <a:endParaRPr lang="en-US" dirty="0"/>
          </a:p>
          <a:p>
            <a:r>
              <a:rPr lang="en-US" dirty="0">
                <a:hlinkClick r:id="rId9"/>
              </a:rPr>
              <a:t>https://twitter.com/KBCChannel1/status/1596477653447454720?t=szbQa0dvyVAw_STvtwZaeg&amp;s=08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TV coverage</vt:lpstr>
      <vt:lpstr>Radio news coverage</vt:lpstr>
      <vt:lpstr>Newspaper coverage </vt:lpstr>
      <vt:lpstr>Online coverage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Kesho Kenya</dc:creator>
  <cp:lastModifiedBy>Kesho Kenya</cp:lastModifiedBy>
  <cp:revision>1</cp:revision>
  <dcterms:created xsi:type="dcterms:W3CDTF">2023-02-09T08:33:06Z</dcterms:created>
  <dcterms:modified xsi:type="dcterms:W3CDTF">2023-02-09T08:35:43Z</dcterms:modified>
</cp:coreProperties>
</file>